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media/image9.jpeg" ContentType="image/jpeg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71F86C4E-F1D4-469B-A8A9-CF2964B833B3}" type="datetime">
              <a:rPr b="0" lang="uk-UA" sz="1200" spc="-1" strike="noStrike">
                <a:solidFill>
                  <a:srgbClr val="8b8b8b"/>
                </a:solidFill>
                <a:latin typeface="Calibri"/>
              </a:rPr>
              <a:t>5.3.20</a:t>
            </a:fld>
            <a:endParaRPr b="0" lang="uk-UA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uk-UA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B1E717E0-A874-4E9B-8F0B-E32D5F00B885}" type="slidenum">
              <a:rPr b="0" lang="uk-UA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uk-UA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редагування структури клацніть мишею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Другий рівень структури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Третій рівень структури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Четвертий рівень структури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П'ятий рівень структури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Шостий рівень структури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Сьомий рівень структури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C9BFB02F-13B7-4D09-A1B0-69A23D7E4F5B}" type="datetime">
              <a:rPr b="0" lang="uk-UA" sz="1200" spc="-1" strike="noStrike">
                <a:solidFill>
                  <a:srgbClr val="8b8b8b"/>
                </a:solidFill>
                <a:latin typeface="Calibri"/>
              </a:rPr>
              <a:t>5.3.20</a:t>
            </a:fld>
            <a:endParaRPr b="0" lang="uk-UA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uk-UA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0A2A2F4C-6A92-4297-9D75-072CB09CFC02}" type="slidenum">
              <a:rPr b="0" lang="uk-UA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uk-UA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Times New Roman"/>
              </a:rPr>
              <a:t>Контрольна з історії зарубіжного мистецтва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0" lang="uk-UA" sz="3200" spc="-1" strike="noStrike">
                <a:solidFill>
                  <a:srgbClr val="8b8b8b"/>
                </a:solidFill>
                <a:latin typeface="Times New Roman"/>
              </a:rPr>
              <a:t>І курс</a:t>
            </a:r>
            <a:endParaRPr b="0" lang="uk-UA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Times New Roman"/>
              </a:rPr>
              <a:t>Слайд 9. Атрибутуйте твір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7" name="Содержимое 3" descr=""/>
          <p:cNvPicPr/>
          <p:nvPr/>
        </p:nvPicPr>
        <p:blipFill>
          <a:blip r:embed="rId1"/>
          <a:stretch/>
        </p:blipFill>
        <p:spPr>
          <a:xfrm>
            <a:off x="1503720" y="1600200"/>
            <a:ext cx="6136560" cy="4525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Times New Roman"/>
              </a:rPr>
              <a:t>Слайд 10. Атрибутуйте твір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9" name="Содержимое 3" descr=""/>
          <p:cNvPicPr/>
          <p:nvPr/>
        </p:nvPicPr>
        <p:blipFill>
          <a:blip r:embed="rId1"/>
          <a:stretch/>
        </p:blipFill>
        <p:spPr>
          <a:xfrm>
            <a:off x="1549800" y="1600200"/>
            <a:ext cx="6044400" cy="4525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Times New Roman"/>
              </a:rPr>
              <a:t>Слайд 11. Атрибутуйте твір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1" name="Содержимое 3" descr=""/>
          <p:cNvPicPr/>
          <p:nvPr/>
        </p:nvPicPr>
        <p:blipFill>
          <a:blip r:embed="rId1"/>
          <a:stretch/>
        </p:blipFill>
        <p:spPr>
          <a:xfrm>
            <a:off x="3186720" y="1600200"/>
            <a:ext cx="2770200" cy="4525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Times New Roman"/>
              </a:rPr>
              <a:t>Слайд 12. Атрибутуйте твір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3" name="Содержимое 3" descr=""/>
          <p:cNvPicPr/>
          <p:nvPr/>
        </p:nvPicPr>
        <p:blipFill>
          <a:blip r:embed="rId1"/>
          <a:stretch/>
        </p:blipFill>
        <p:spPr>
          <a:xfrm>
            <a:off x="2895840" y="1600200"/>
            <a:ext cx="3352320" cy="4525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latin typeface="Times New Roman"/>
              </a:rPr>
              <a:t>Слайд 1.</a:t>
            </a:r>
            <a:br/>
            <a:r>
              <a:rPr b="0" lang="ru-RU" sz="3200" spc="-1" strike="noStrike">
                <a:solidFill>
                  <a:srgbClr val="000000"/>
                </a:solidFill>
                <a:latin typeface="Times New Roman"/>
              </a:rPr>
              <a:t>Чи є щось спільне у цих творах?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5" name="Содержимое 5" descr=""/>
          <p:cNvPicPr/>
          <p:nvPr/>
        </p:nvPicPr>
        <p:blipFill>
          <a:blip r:embed="rId1"/>
          <a:stretch/>
        </p:blipFill>
        <p:spPr>
          <a:xfrm>
            <a:off x="373680" y="1928880"/>
            <a:ext cx="3483360" cy="4541760"/>
          </a:xfrm>
          <a:prstGeom prst="rect">
            <a:avLst/>
          </a:prstGeom>
          <a:ln>
            <a:noFill/>
          </a:ln>
        </p:spPr>
      </p:pic>
      <p:pic>
        <p:nvPicPr>
          <p:cNvPr id="86" name="Рисунок 7" descr=""/>
          <p:cNvPicPr/>
          <p:nvPr/>
        </p:nvPicPr>
        <p:blipFill>
          <a:blip r:embed="rId2"/>
          <a:stretch/>
        </p:blipFill>
        <p:spPr>
          <a:xfrm>
            <a:off x="4595040" y="1915920"/>
            <a:ext cx="3262680" cy="4584600"/>
          </a:xfrm>
          <a:prstGeom prst="rect">
            <a:avLst/>
          </a:prstGeom>
          <a:ln>
            <a:noFill/>
          </a:ln>
        </p:spPr>
      </p:pic>
      <p:sp>
        <p:nvSpPr>
          <p:cNvPr id="87" name="CustomShape 2"/>
          <p:cNvSpPr/>
          <p:nvPr/>
        </p:nvSpPr>
        <p:spPr>
          <a:xfrm>
            <a:off x="1644840" y="1643040"/>
            <a:ext cx="3135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uk-UA" sz="1800" spc="-1" strike="noStrike">
                <a:solidFill>
                  <a:srgbClr val="000000"/>
                </a:solidFill>
                <a:latin typeface="Calibri"/>
              </a:rPr>
              <a:t>А</a:t>
            </a:r>
            <a:endParaRPr b="0" lang="uk-UA" sz="1800" spc="-1" strike="noStrike">
              <a:latin typeface="Arial"/>
            </a:endParaRPr>
          </a:p>
        </p:txBody>
      </p:sp>
      <p:sp>
        <p:nvSpPr>
          <p:cNvPr id="88" name="CustomShape 3"/>
          <p:cNvSpPr/>
          <p:nvPr/>
        </p:nvSpPr>
        <p:spPr>
          <a:xfrm>
            <a:off x="4573440" y="1500120"/>
            <a:ext cx="3060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uk-UA" sz="1800" spc="-1" strike="noStrike">
                <a:solidFill>
                  <a:srgbClr val="000000"/>
                </a:solidFill>
                <a:latin typeface="Calibri"/>
              </a:rPr>
              <a:t>В</a:t>
            </a:r>
            <a:endParaRPr b="0" lang="uk-UA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latin typeface="Times New Roman"/>
              </a:rPr>
              <a:t>Слайд 2.</a:t>
            </a:r>
            <a:br/>
            <a:r>
              <a:rPr b="0" lang="ru-RU" sz="3200" spc="-1" strike="noStrike">
                <a:solidFill>
                  <a:srgbClr val="000000"/>
                </a:solidFill>
                <a:latin typeface="Times New Roman"/>
              </a:rPr>
              <a:t>Чи є щось спільне у цих творах?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0" name="Содержимое 4" descr=""/>
          <p:cNvPicPr/>
          <p:nvPr/>
        </p:nvPicPr>
        <p:blipFill>
          <a:blip r:embed="rId1"/>
          <a:stretch/>
        </p:blipFill>
        <p:spPr>
          <a:xfrm>
            <a:off x="273600" y="1643040"/>
            <a:ext cx="4545000" cy="4357440"/>
          </a:xfrm>
          <a:prstGeom prst="rect">
            <a:avLst/>
          </a:prstGeom>
          <a:ln>
            <a:noFill/>
          </a:ln>
        </p:spPr>
      </p:pic>
      <p:pic>
        <p:nvPicPr>
          <p:cNvPr id="91" name="Рисунок 8" descr=""/>
          <p:cNvPicPr/>
          <p:nvPr/>
        </p:nvPicPr>
        <p:blipFill>
          <a:blip r:embed="rId2"/>
          <a:stretch/>
        </p:blipFill>
        <p:spPr>
          <a:xfrm>
            <a:off x="5072040" y="1500120"/>
            <a:ext cx="3525480" cy="4530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latin typeface="Times New Roman"/>
              </a:rPr>
              <a:t>Слайд 3. </a:t>
            </a:r>
            <a:br/>
            <a:r>
              <a:rPr b="0" lang="ru-RU" sz="3200" spc="-1" strike="noStrike">
                <a:solidFill>
                  <a:srgbClr val="000000"/>
                </a:solidFill>
                <a:latin typeface="Times New Roman"/>
              </a:rPr>
              <a:t>Що об’єднує ці роботи?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3" name="Содержимое 9" descr=""/>
          <p:cNvPicPr/>
          <p:nvPr/>
        </p:nvPicPr>
        <p:blipFill>
          <a:blip r:embed="rId1"/>
          <a:stretch/>
        </p:blipFill>
        <p:spPr>
          <a:xfrm>
            <a:off x="285840" y="1357200"/>
            <a:ext cx="4714560" cy="3174480"/>
          </a:xfrm>
          <a:prstGeom prst="rect">
            <a:avLst/>
          </a:prstGeom>
          <a:ln>
            <a:noFill/>
          </a:ln>
        </p:spPr>
      </p:pic>
      <p:pic>
        <p:nvPicPr>
          <p:cNvPr id="94" name="Рисунок 10" descr=""/>
          <p:cNvPicPr/>
          <p:nvPr/>
        </p:nvPicPr>
        <p:blipFill>
          <a:blip r:embed="rId2"/>
          <a:stretch/>
        </p:blipFill>
        <p:spPr>
          <a:xfrm>
            <a:off x="4429080" y="4500720"/>
            <a:ext cx="4548960" cy="2154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67000"/>
          </a:bodyPr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latin typeface="Times New Roman"/>
              </a:rPr>
              <a:t>Слайд 4.</a:t>
            </a:r>
            <a:br/>
            <a:r>
              <a:rPr b="0" lang="ru-RU" sz="3200" spc="-1" strike="noStrike">
                <a:solidFill>
                  <a:srgbClr val="000000"/>
                </a:solidFill>
                <a:latin typeface="Times New Roman"/>
              </a:rPr>
              <a:t>Роботи атрибутовані в каталозі як такі, що належать Камілю Коро. Ви згодні?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6" name="Содержимое 3" descr=""/>
          <p:cNvPicPr/>
          <p:nvPr/>
        </p:nvPicPr>
        <p:blipFill>
          <a:blip r:embed="rId1"/>
          <a:stretch/>
        </p:blipFill>
        <p:spPr>
          <a:xfrm>
            <a:off x="5151240" y="2928960"/>
            <a:ext cx="3992400" cy="2752560"/>
          </a:xfrm>
          <a:prstGeom prst="rect">
            <a:avLst/>
          </a:prstGeom>
          <a:ln>
            <a:noFill/>
          </a:ln>
        </p:spPr>
      </p:pic>
      <p:pic>
        <p:nvPicPr>
          <p:cNvPr id="97" name="Рисунок 9" descr=""/>
          <p:cNvPicPr/>
          <p:nvPr/>
        </p:nvPicPr>
        <p:blipFill>
          <a:blip r:embed="rId2"/>
          <a:stretch/>
        </p:blipFill>
        <p:spPr>
          <a:xfrm>
            <a:off x="0" y="2857320"/>
            <a:ext cx="5071680" cy="2792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Times New Roman"/>
              </a:rPr>
              <a:t>Слайд 5. Атрибутуйте твір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9" name="Содержимое 3" descr=""/>
          <p:cNvPicPr/>
          <p:nvPr/>
        </p:nvPicPr>
        <p:blipFill>
          <a:blip r:embed="rId1"/>
          <a:stretch/>
        </p:blipFill>
        <p:spPr>
          <a:xfrm>
            <a:off x="928440" y="1600200"/>
            <a:ext cx="7286760" cy="4525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Times New Roman"/>
              </a:rPr>
              <a:t>Слайд 6. Атрибутуйте твір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1" name="Содержимое 5" descr=""/>
          <p:cNvPicPr/>
          <p:nvPr/>
        </p:nvPicPr>
        <p:blipFill>
          <a:blip r:embed="rId1"/>
          <a:stretch/>
        </p:blipFill>
        <p:spPr>
          <a:xfrm>
            <a:off x="2686320" y="1600200"/>
            <a:ext cx="3771360" cy="4525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Times New Roman"/>
              </a:rPr>
              <a:t>Слайд 7. Атрибутуйте твір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3" name="Содержимое 3" descr=""/>
          <p:cNvPicPr/>
          <p:nvPr/>
        </p:nvPicPr>
        <p:blipFill>
          <a:blip r:embed="rId1"/>
          <a:stretch/>
        </p:blipFill>
        <p:spPr>
          <a:xfrm>
            <a:off x="1638000" y="1600200"/>
            <a:ext cx="5868000" cy="4525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Times New Roman"/>
              </a:rPr>
              <a:t>Слайд 8. Атрибутуйте твір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5" name="Содержимое 3" descr=""/>
          <p:cNvPicPr/>
          <p:nvPr/>
        </p:nvPicPr>
        <p:blipFill>
          <a:blip r:embed="rId1"/>
          <a:stretch/>
        </p:blipFill>
        <p:spPr>
          <a:xfrm>
            <a:off x="2857320" y="1784160"/>
            <a:ext cx="3642840" cy="4417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</TotalTime>
  <Application>Trio_Office/6.1.3.2$Windows_x86 LibreOffice_project/</Application>
  <Words>61</Words>
  <Paragraphs>16</Paragraphs>
  <Company>Microsoft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2019-12-05T16:29:37Z</dcterms:created>
  <dc:creator>Admin</dc:creator>
  <dc:description/>
  <dc:language>uk-UA</dc:language>
  <cp:lastModifiedBy/>
  <dcterms:modified xsi:type="dcterms:W3CDTF">2020-03-05T12:29:45Z</dcterms:modified>
  <cp:revision>18</cp:revision>
  <dc:subject/>
  <dc:title>Контрольна з історії зарубіжного мистецтва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Microsoft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13</vt:i4>
  </property>
</Properties>
</file>