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1" r:id="rId4"/>
    <p:sldId id="259" r:id="rId5"/>
    <p:sldId id="262" r:id="rId6"/>
    <p:sldId id="263" r:id="rId7"/>
    <p:sldId id="258" r:id="rId8"/>
    <p:sldId id="260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 Tokar" initials="MIT" lastIdx="0" clrIdx="0">
    <p:extLst>
      <p:ext uri="{19B8F6BF-5375-455C-9EA6-DF929625EA0E}">
        <p15:presenceInfo xmlns:p15="http://schemas.microsoft.com/office/powerpoint/2012/main" userId="Marina Tok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B4FAD-0FE0-4838-BF1D-4E92F4922CB6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223DA-FF28-434A-958D-A29CEE8FF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14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10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3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83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0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9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29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0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7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18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23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A95A-D9A2-4EF7-9C21-2BAA7AE1328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BDED-6F50-401F-833F-91837F7C3E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2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ada.org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ksada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ada.org/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mailto:vstup@ksada.edu.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4766" y="953716"/>
            <a:ext cx="1116874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uk-U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вступити</a:t>
            </a: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b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Харківської </a:t>
            </a: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 академії дизайну і мистецтв</a:t>
            </a:r>
            <a:b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року</a:t>
            </a:r>
          </a:p>
          <a:p>
            <a:pPr algn="ctr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покроковий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на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бакалавра </a:t>
            </a:r>
          </a:p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основі повної загальної середньої освіти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1337" y="783771"/>
            <a:ext cx="1081604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2514" y="508905"/>
            <a:ext cx="9692640" cy="637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Обери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освітню програму чи освітні програми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514" y="1374244"/>
            <a:ext cx="10019211" cy="855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Зареєструйся на участь у творчому конкурсі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513" y="2457780"/>
            <a:ext cx="10424160" cy="1049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Візьми участь у творчих конкурсах за розкладом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513" y="3735299"/>
            <a:ext cx="10789921" cy="1123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Обов'язково подай електронну заяву через електронний кабінет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2514" y="5087469"/>
            <a:ext cx="11194869" cy="1300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Принеси 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надішли оригінали документів до ХДАДМ</a:t>
            </a:r>
            <a:endParaRPr lang="ru-RU" sz="30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0" y="555474"/>
            <a:ext cx="457197" cy="5484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99" y="1446947"/>
            <a:ext cx="542109" cy="70966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229" y="3818379"/>
            <a:ext cx="666205" cy="95771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697" y="2514710"/>
            <a:ext cx="731519" cy="8825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4216" y="5147887"/>
            <a:ext cx="770709" cy="117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5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12296" y="1166648"/>
            <a:ext cx="2832891" cy="1970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021 Аудіовізуальне мистецтво та виробництво</a:t>
            </a:r>
          </a:p>
          <a:p>
            <a:pPr algn="ctr"/>
            <a:r>
              <a:rPr lang="uk-UA" sz="1400" dirty="0" smtClean="0"/>
              <a:t>1-ЗНО УКРАЇНСЬКА МОВА ТА ЛІТЕРАТУРА</a:t>
            </a:r>
          </a:p>
          <a:p>
            <a:pPr algn="ctr"/>
            <a:r>
              <a:rPr lang="uk-UA" sz="1400" dirty="0" smtClean="0"/>
              <a:t>2 -ЗНО ІСТОРІЯ УКРАЇНИ </a:t>
            </a:r>
          </a:p>
          <a:p>
            <a:pPr algn="ctr"/>
            <a:r>
              <a:rPr lang="uk-UA" sz="1400" dirty="0" smtClean="0"/>
              <a:t>АБО ФІЗИКА</a:t>
            </a:r>
          </a:p>
          <a:p>
            <a:pPr algn="ctr"/>
            <a:r>
              <a:rPr lang="uk-UA" sz="1400" dirty="0" smtClean="0"/>
              <a:t>3- Творчий конкурс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0327" y="415637"/>
            <a:ext cx="107857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Обери 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освітню програму та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80085" y="1182414"/>
            <a:ext cx="2945186" cy="19549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022 Дизайн</a:t>
            </a:r>
          </a:p>
          <a:p>
            <a:pPr algn="ctr"/>
            <a:endParaRPr lang="uk-UA" sz="1600" dirty="0" smtClean="0"/>
          </a:p>
          <a:p>
            <a:pPr algn="ctr"/>
            <a:endParaRPr lang="uk-UA" sz="1600" dirty="0" smtClean="0"/>
          </a:p>
          <a:p>
            <a:pPr algn="ctr"/>
            <a:r>
              <a:rPr lang="uk-UA" sz="1400" dirty="0" smtClean="0"/>
              <a:t>1-ЗНО УКРАЇНСЬКА МОВА ТА ЛІТЕРАТУРА</a:t>
            </a:r>
          </a:p>
          <a:p>
            <a:pPr algn="ctr"/>
            <a:r>
              <a:rPr lang="uk-UA" sz="1400" dirty="0" smtClean="0"/>
              <a:t>2 </a:t>
            </a:r>
            <a:r>
              <a:rPr lang="uk-UA" sz="1400" dirty="0"/>
              <a:t>-ЗНО </a:t>
            </a:r>
            <a:r>
              <a:rPr lang="uk-UA" sz="1400" dirty="0" smtClean="0"/>
              <a:t> МАТЕМАТИКА </a:t>
            </a:r>
          </a:p>
          <a:p>
            <a:pPr algn="ctr"/>
            <a:r>
              <a:rPr lang="uk-UA" sz="1400" dirty="0" smtClean="0"/>
              <a:t>(рівень для вступу до ЗВО)</a:t>
            </a:r>
          </a:p>
          <a:p>
            <a:pPr algn="ctr"/>
            <a:r>
              <a:rPr lang="uk-UA" sz="1400" dirty="0" smtClean="0"/>
              <a:t>3- Творчий конкурс</a:t>
            </a:r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60169" y="1198179"/>
            <a:ext cx="3025396" cy="19391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6000"/>
              </a:lnSpc>
            </a:pP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023 Образотворче мистецтво, декоративне мистецтво, реставрація</a:t>
            </a:r>
          </a:p>
          <a:p>
            <a:pPr algn="ctr"/>
            <a:r>
              <a:rPr lang="uk-UA" sz="1400" dirty="0" smtClean="0"/>
              <a:t>1-ЗНО УКРАЇНСЬКА МОВА ТА ЛІТЕРАТУРА</a:t>
            </a:r>
          </a:p>
          <a:p>
            <a:pPr algn="ctr"/>
            <a:r>
              <a:rPr lang="uk-UA" sz="1400" dirty="0" smtClean="0"/>
              <a:t>2 -ЗНО ІСТОРІЯ УКРАЇНИ </a:t>
            </a:r>
          </a:p>
          <a:p>
            <a:pPr algn="ctr"/>
            <a:r>
              <a:rPr lang="uk-UA" sz="1400" dirty="0" smtClean="0"/>
              <a:t>АБО ХІМІЯ</a:t>
            </a:r>
          </a:p>
          <a:p>
            <a:pPr algn="ctr"/>
            <a:r>
              <a:rPr lang="uk-UA" sz="1400" dirty="0" smtClean="0"/>
              <a:t>3- Творчий конкурс</a:t>
            </a:r>
            <a:endParaRPr lang="ru-RU" sz="1400" dirty="0" smtClean="0"/>
          </a:p>
          <a:p>
            <a:pPr algn="ctr">
              <a:lnSpc>
                <a:spcPct val="95000"/>
              </a:lnSpc>
            </a:pPr>
            <a:endParaRPr lang="ru-RU" sz="1400" dirty="0" smtClean="0"/>
          </a:p>
          <a:p>
            <a:pPr algn="ctr"/>
            <a:endParaRPr lang="uk-UA" sz="1400" dirty="0" smtClean="0"/>
          </a:p>
          <a:p>
            <a:pPr algn="ctr"/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320463" y="1213945"/>
            <a:ext cx="2711116" cy="1923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 Архітектура та містобудування</a:t>
            </a:r>
          </a:p>
          <a:p>
            <a:pPr algn="ctr"/>
            <a:endParaRPr lang="uk-UA" sz="1400" dirty="0" smtClean="0"/>
          </a:p>
          <a:p>
            <a:pPr algn="ctr"/>
            <a:r>
              <a:rPr lang="uk-UA" sz="1400" dirty="0" smtClean="0"/>
              <a:t>1-ЗНО УКРАЇНСЬКА МОВА ТА ЛІТЕРАТУРА</a:t>
            </a:r>
          </a:p>
          <a:p>
            <a:pPr algn="ctr"/>
            <a:r>
              <a:rPr lang="uk-UA" sz="1400" dirty="0" smtClean="0"/>
              <a:t>2 -ЗНО  МАТЕМАТИКА </a:t>
            </a:r>
          </a:p>
          <a:p>
            <a:pPr algn="ctr"/>
            <a:r>
              <a:rPr lang="uk-UA" sz="1400" dirty="0" smtClean="0"/>
              <a:t>(рівень для вступу до ЗВО)</a:t>
            </a:r>
          </a:p>
          <a:p>
            <a:pPr algn="ctr"/>
            <a:r>
              <a:rPr lang="uk-UA" sz="1400" dirty="0" smtClean="0"/>
              <a:t>3- Творчий конкурс</a:t>
            </a:r>
            <a:endParaRPr lang="ru-RU" sz="1400" dirty="0"/>
          </a:p>
          <a:p>
            <a:pPr algn="ctr"/>
            <a:endParaRPr lang="ru-RU" sz="1600" dirty="0"/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2294" y="3234519"/>
            <a:ext cx="2832891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Реклама та </a:t>
            </a:r>
            <a:r>
              <a:rPr lang="uk-UA" dirty="0" err="1" smtClean="0"/>
              <a:t>відеоарт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2293" y="3775822"/>
            <a:ext cx="2832891" cy="3922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uk-UA" dirty="0"/>
              <a:t>Фотомистецтво та візуальні практики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2293" y="4341890"/>
            <a:ext cx="2832891" cy="4123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uk-UA" dirty="0" err="1" smtClean="0"/>
              <a:t>Арт-кураторство</a:t>
            </a:r>
            <a:r>
              <a:rPr lang="uk-UA" dirty="0" smtClean="0"/>
              <a:t>, </a:t>
            </a:r>
            <a:r>
              <a:rPr lang="uk-UA" dirty="0" err="1" smtClean="0"/>
              <a:t>продюсування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60169" y="3234519"/>
            <a:ext cx="3025396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Станковий живопис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60169" y="3775822"/>
            <a:ext cx="3025396" cy="3922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Графіка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60169" y="4341890"/>
            <a:ext cx="3025396" cy="4123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uk-UA" dirty="0"/>
              <a:t>Монументальне мистецтво і сакральний живопис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60169" y="4918012"/>
            <a:ext cx="3025396" cy="374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uk-UA" dirty="0"/>
              <a:t>Станкова і монументальна скульптура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60169" y="5456187"/>
            <a:ext cx="3025396" cy="4123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uk-UA" dirty="0"/>
              <a:t>Реставрація та експертиза творів мистецтва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60170" y="6032310"/>
            <a:ext cx="3025396" cy="3957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Мистецтвознавство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59575" y="3234519"/>
            <a:ext cx="2832891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uk-UA" dirty="0"/>
              <a:t>Архітектурно-ландшафтне середовище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80086" y="4385300"/>
            <a:ext cx="2991584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Мультимедійний дизайн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80086" y="3781011"/>
            <a:ext cx="2991584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Графічний дизайн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080085" y="3234519"/>
            <a:ext cx="2991585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Промисловий дизайн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080085" y="4904831"/>
            <a:ext cx="2991585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Дизайн середовища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02710" y="5451323"/>
            <a:ext cx="2946333" cy="3875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Дизайн одягу</a:t>
            </a:r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337" y="4754238"/>
            <a:ext cx="2146663" cy="214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8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697" y="4676502"/>
            <a:ext cx="2695304" cy="218149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40327" y="415637"/>
            <a:ext cx="111117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Зареєструйся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творчому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 приймальної комісії, оприлюднені на </a:t>
            </a:r>
            <a:r>
              <a:rPr 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ХДАДМ</a:t>
            </a:r>
          </a:p>
          <a:p>
            <a:pPr algn="ctr"/>
            <a:r>
              <a:rPr 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www.ksada.org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01.06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початку кожного з потоків творчих конкурсів</a:t>
            </a:r>
          </a:p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(відповідно до розкладу)</a:t>
            </a:r>
          </a:p>
          <a:p>
            <a:pPr algn="ctr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57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15637"/>
            <a:ext cx="12037325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Візьми участь у творчих конкурсах</a:t>
            </a:r>
          </a:p>
          <a:p>
            <a:pPr algn="ctr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01.07 по 13.07, якщо претендуєш</a:t>
            </a:r>
          </a:p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місця за державним замовленням</a:t>
            </a:r>
          </a:p>
          <a:p>
            <a:pPr algn="ctr"/>
            <a:endParaRPr lang="ru-RU" sz="4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місця за контрактом</a:t>
            </a:r>
          </a:p>
          <a:p>
            <a:pPr algn="ctr">
              <a:lnSpc>
                <a:spcPct val="9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19.07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23.07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 smtClean="0">
              <a:solidFill>
                <a:schemeClr val="dk1"/>
              </a:solidFill>
            </a:endParaRPr>
          </a:p>
          <a:p>
            <a:pPr algn="ctr"/>
            <a:r>
              <a:rPr lang="uk-UA" dirty="0" smtClean="0">
                <a:solidFill>
                  <a:schemeClr val="dk1"/>
                </a:solidFill>
              </a:rPr>
              <a:t>детальний розклад буде розміщено </a:t>
            </a:r>
            <a:r>
              <a:rPr lang="uk-UA" dirty="0">
                <a:solidFill>
                  <a:schemeClr val="dk1"/>
                </a:solidFill>
              </a:rPr>
              <a:t>на </a:t>
            </a:r>
            <a:r>
              <a:rPr lang="uk-UA" dirty="0" smtClean="0">
                <a:solidFill>
                  <a:schemeClr val="dk1"/>
                </a:solidFill>
              </a:rPr>
              <a:t>сайті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ksada.org</a:t>
            </a:r>
            <a:r>
              <a:rPr lang="uk-UA" dirty="0" smtClean="0"/>
              <a:t> </a:t>
            </a:r>
            <a:endParaRPr lang="uk-UA" dirty="0">
              <a:solidFill>
                <a:schemeClr val="dk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459430"/>
              </p:ext>
            </p:extLst>
          </p:nvPr>
        </p:nvGraphicFramePr>
        <p:xfrm>
          <a:off x="887105" y="1200798"/>
          <a:ext cx="10438986" cy="1702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972">
                  <a:extLst>
                    <a:ext uri="{9D8B030D-6E8A-4147-A177-3AD203B41FA5}">
                      <a16:colId xmlns:a16="http://schemas.microsoft.com/office/drawing/2014/main" val="1926223836"/>
                    </a:ext>
                  </a:extLst>
                </a:gridCol>
                <a:gridCol w="3974346">
                  <a:extLst>
                    <a:ext uri="{9D8B030D-6E8A-4147-A177-3AD203B41FA5}">
                      <a16:colId xmlns:a16="http://schemas.microsoft.com/office/drawing/2014/main" val="1500702940"/>
                    </a:ext>
                  </a:extLst>
                </a:gridCol>
                <a:gridCol w="5003668">
                  <a:extLst>
                    <a:ext uri="{9D8B030D-6E8A-4147-A177-3AD203B41FA5}">
                      <a16:colId xmlns:a16="http://schemas.microsoft.com/office/drawing/2014/main" val="604154054"/>
                    </a:ext>
                  </a:extLst>
                </a:gridCol>
              </a:tblGrid>
              <a:tr h="3014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>
                          <a:effectLst/>
                        </a:rPr>
                        <a:t>№ потоку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>
                          <a:effectLst/>
                        </a:rPr>
                        <a:t>Період проведення творчого конкурсу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місця за державним 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замовленням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5289023"/>
                  </a:ext>
                </a:extLst>
              </a:tr>
              <a:tr h="700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>
                          <a:effectLst/>
                        </a:rPr>
                        <a:t>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 smtClean="0">
                          <a:effectLst/>
                        </a:rPr>
                        <a:t>01.07.2020-06.07.2020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>
                          <a:effectLst/>
                        </a:rPr>
                        <a:t>для вступників, які претендують </a:t>
                      </a:r>
                      <a:endParaRPr lang="uk-UA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на </a:t>
                      </a:r>
                      <a:r>
                        <a:rPr lang="uk-UA" sz="1800" b="1" dirty="0">
                          <a:effectLst/>
                        </a:rPr>
                        <a:t>місця за державним замовленням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7487943"/>
                  </a:ext>
                </a:extLst>
              </a:tr>
              <a:tr h="700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>
                          <a:effectLst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 smtClean="0">
                          <a:effectLst/>
                        </a:rPr>
                        <a:t>07.07.2020-13.07.2020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dirty="0">
                          <a:effectLst/>
                        </a:rPr>
                        <a:t>для вступників, які претендують </a:t>
                      </a:r>
                      <a:endParaRPr lang="uk-UA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на </a:t>
                      </a:r>
                      <a:r>
                        <a:rPr lang="uk-UA" sz="1800" b="1" dirty="0">
                          <a:effectLst/>
                        </a:rPr>
                        <a:t>місця за державним замовленням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1191076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61920"/>
              </p:ext>
            </p:extLst>
          </p:nvPr>
        </p:nvGraphicFramePr>
        <p:xfrm>
          <a:off x="887105" y="4262513"/>
          <a:ext cx="10438986" cy="668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973">
                  <a:extLst>
                    <a:ext uri="{9D8B030D-6E8A-4147-A177-3AD203B41FA5}">
                      <a16:colId xmlns:a16="http://schemas.microsoft.com/office/drawing/2014/main" val="1036910736"/>
                    </a:ext>
                  </a:extLst>
                </a:gridCol>
                <a:gridCol w="3988577">
                  <a:extLst>
                    <a:ext uri="{9D8B030D-6E8A-4147-A177-3AD203B41FA5}">
                      <a16:colId xmlns:a16="http://schemas.microsoft.com/office/drawing/2014/main" val="2180822195"/>
                    </a:ext>
                  </a:extLst>
                </a:gridCol>
                <a:gridCol w="4989436">
                  <a:extLst>
                    <a:ext uri="{9D8B030D-6E8A-4147-A177-3AD203B41FA5}">
                      <a16:colId xmlns:a16="http://schemas.microsoft.com/office/drawing/2014/main" val="4225714629"/>
                    </a:ext>
                  </a:extLst>
                </a:gridCol>
              </a:tblGrid>
              <a:tr h="6687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ІІІ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14.07.2020-23.07.2020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4191000" algn="l"/>
                        </a:tabLst>
                      </a:pPr>
                      <a:r>
                        <a:rPr lang="uk-UA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вступників, які претендують </a:t>
                      </a:r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тільки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місця за кошти  фізичних (юридичних) осіб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385544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03" y="4931253"/>
            <a:ext cx="2029097" cy="177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475" y="5303520"/>
            <a:ext cx="1575856" cy="155448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42951" y="850623"/>
            <a:ext cx="1061085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Обов'язково зареєструй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кабінет вступника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подай електронну 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заяву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14.07 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23.07</a:t>
            </a:r>
          </a:p>
          <a:p>
            <a:pPr algn="ctr"/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(якщо складав творчі конкурси з 1 до 13 липня)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14.07 по 16.07</a:t>
            </a:r>
          </a:p>
          <a:p>
            <a:pPr algn="ctr"/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(якщо складатиме творчі конкурси з 19 до 23 липня)</a:t>
            </a:r>
          </a:p>
          <a:p>
            <a:pPr algn="ctr"/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68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75" y="4714875"/>
            <a:ext cx="2143125" cy="214312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7462" y="1146406"/>
            <a:ext cx="1034578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Принеси чи  відправ поштою оригінали документів або коректно завірені копії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визначені правилами прийому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розкладом вступної кампанії строки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стань студентом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Харківської державної академії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дизайну і мистецтв !</a:t>
            </a:r>
          </a:p>
        </p:txBody>
      </p:sp>
    </p:spTree>
    <p:extLst>
      <p:ext uri="{BB962C8B-B14F-4D97-AF65-F5344CB8AC3E}">
        <p14:creationId xmlns:p14="http://schemas.microsoft.com/office/powerpoint/2010/main" val="230318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274" y="2037299"/>
            <a:ext cx="2159726" cy="210312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38200" y="457200"/>
            <a:ext cx="100203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Дивись детальну інформацію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вкладці вступ 2020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</a:t>
            </a:r>
            <a:r>
              <a:rPr 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www.ksada.org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є питання, телефонуй!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Приймальна комісія, освітній центр </a:t>
            </a:r>
            <a:r>
              <a:rPr 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“Донбас-Україна”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“Крим-Україна”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(057) 706-15-62, +30930860948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Пиши на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vstup@ksada.edu.ua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00445"/>
            <a:ext cx="1593669" cy="122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77394"/>
            <a:ext cx="1593669" cy="14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0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418</Words>
  <Application>Microsoft Office PowerPoint</Application>
  <PresentationFormat>Широкоэкранный</PresentationFormat>
  <Paragraphs>112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KSADA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 Tokar</dc:creator>
  <cp:lastModifiedBy>Marina Tokar</cp:lastModifiedBy>
  <cp:revision>74</cp:revision>
  <cp:lastPrinted>2020-12-19T07:26:02Z</cp:lastPrinted>
  <dcterms:created xsi:type="dcterms:W3CDTF">2019-05-02T10:14:21Z</dcterms:created>
  <dcterms:modified xsi:type="dcterms:W3CDTF">2020-12-19T07:30:00Z</dcterms:modified>
</cp:coreProperties>
</file>