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1" r:id="rId2"/>
    <p:sldId id="262" r:id="rId3"/>
    <p:sldId id="263" r:id="rId4"/>
    <p:sldId id="264" r:id="rId5"/>
    <p:sldId id="283" r:id="rId6"/>
    <p:sldId id="269" r:id="rId7"/>
    <p:sldId id="271" r:id="rId8"/>
    <p:sldId id="273" r:id="rId9"/>
    <p:sldId id="284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F3FA-2B0A-4139-AEE0-5EB51E740238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57824-C5B5-49BA-B082-89614665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0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7824-C5B5-49BA-B082-89614665FE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9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7824-C5B5-49BA-B082-89614665F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7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57824-C5B5-49BA-B082-89614665F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katibmamedov.com/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31" y="2852936"/>
            <a:ext cx="3672408" cy="449809"/>
          </a:xfrm>
        </p:spPr>
        <p:txBody>
          <a:bodyPr/>
          <a:lstStyle/>
          <a:p>
            <a:r>
              <a:rPr lang="en-US" sz="3200" dirty="0" err="1">
                <a:solidFill>
                  <a:srgbClr val="2F5897"/>
                </a:solidFill>
              </a:rPr>
              <a:t>Kharkiv</a:t>
            </a:r>
            <a:r>
              <a:rPr lang="en-US" sz="3200" dirty="0">
                <a:solidFill>
                  <a:srgbClr val="2F5897"/>
                </a:solidFill>
              </a:rPr>
              <a:t>, Ukraine</a:t>
            </a:r>
            <a:endParaRPr lang="ru-RU" sz="3200" dirty="0"/>
          </a:p>
        </p:txBody>
      </p:sp>
      <p:pic>
        <p:nvPicPr>
          <p:cNvPr id="8194" name="Picture 2" descr="C:\Users\Anna\Desktop\фото презентация\2e60ae4908736d2c02f74c602233ee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2" y="123178"/>
            <a:ext cx="2166971" cy="34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na\Desktop\фото презентация\2f0f0d9625489af8f3cc95cdb8fe0d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7" y="118019"/>
            <a:ext cx="2980356" cy="22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Anna\Desktop\фото презентация\p_53548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59" y="2504305"/>
            <a:ext cx="3228471" cy="20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C:\Users\Anna\Desktop\фото презентация\b3ff6f08fc3b758afa558cf4cc290e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59" y="118019"/>
            <a:ext cx="3228471" cy="22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 descr="C:\Users\Anna\Desktop\презентация приз европы\c0e3c50c3043f595b1d06457ff24aa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3" y="3694612"/>
            <a:ext cx="5319543" cy="29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0" name="Picture 38" descr="C:\Users\Anna\Desktop\презентация приз европы\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76" y="4728680"/>
            <a:ext cx="3237411" cy="19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na\Desktop\3д модель пр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659"/>
            <a:ext cx="4292734" cy="6674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600200"/>
          </a:xfrm>
        </p:spPr>
        <p:txBody>
          <a:bodyPr/>
          <a:lstStyle/>
          <a:p>
            <a:r>
              <a:rPr lang="en-US" b="1" dirty="0"/>
              <a:t>Thank you for your attention!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180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знак европы22 - х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90" y="188640"/>
            <a:ext cx="447286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507"/>
            <a:ext cx="2160241" cy="63567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Concept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392488" cy="561662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metal plates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resemble 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natural leaf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shape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plates are made in the form of 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   wings with the idea of breath-taking</a:t>
            </a:r>
          </a:p>
          <a:p>
            <a:pPr algn="l"/>
            <a:r>
              <a:rPr lang="en-US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freedom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spherical center personifies  the Council of Europe spirit, integrity, common interests, aspiration for peace and well-being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trapezoid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pedestal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symbolizes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fertile and solid ground for further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stars symbolize excellence, independence and justice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Forms reflect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spirit of unity and symbolize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Europe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8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na\Desktop\3d model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25" y="151304"/>
            <a:ext cx="4734833" cy="65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12776"/>
            <a:ext cx="4104456" cy="475252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pedestal with the Council of Europe logo on it, space intended for the names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winning cities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two metal plates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sphere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them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176464" cy="77050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ain 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components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5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3dmode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26" y="201573"/>
            <a:ext cx="472719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4248472" cy="5271939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900" dirty="0"/>
              <a:t>The pedestal is made of malachite, on which the logo of the Council of Europe is engraved front and back. </a:t>
            </a:r>
            <a:endParaRPr lang="en-US" sz="19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engraving is highlighted with brass. </a:t>
            </a:r>
            <a:endParaRPr lang="en-US" sz="19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900" dirty="0"/>
              <a:t>The names of cities will be engraved on the other two sides of the pedestal and highlighted with gold </a:t>
            </a:r>
            <a:r>
              <a:rPr lang="en-US" sz="1900" dirty="0" smtClean="0"/>
              <a:t>leaf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900" dirty="0"/>
              <a:t>The metal plates are made of matte brass, in which 12 stars are </a:t>
            </a:r>
            <a:r>
              <a:rPr lang="en-US" sz="1900" dirty="0" smtClean="0"/>
              <a:t>carved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900" dirty="0" smtClean="0"/>
              <a:t>The sphere </a:t>
            </a:r>
            <a:r>
              <a:rPr lang="en-US" sz="1900" dirty="0"/>
              <a:t>is made of moonstone</a:t>
            </a:r>
            <a:endParaRPr lang="ru-RU" sz="1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448"/>
            <a:ext cx="3224337" cy="720080"/>
          </a:xfrm>
        </p:spPr>
        <p:txBody>
          <a:bodyPr/>
          <a:lstStyle/>
          <a:p>
            <a:r>
              <a:rPr lang="en-US" sz="3600" dirty="0" smtClean="0"/>
              <a:t>Materials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847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7" y="620688"/>
            <a:ext cx="4320481" cy="571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676456" cy="907504"/>
          </a:xfrm>
        </p:spPr>
        <p:txBody>
          <a:bodyPr/>
          <a:lstStyle/>
          <a:p>
            <a:r>
              <a:rPr lang="en-US" sz="3000" dirty="0" smtClean="0"/>
              <a:t>Europe Prize                        Mini Europe Prize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80112" y="1484784"/>
            <a:ext cx="3240360" cy="3672408"/>
          </a:xfrm>
        </p:spPr>
        <p:txBody>
          <a:bodyPr/>
          <a:lstStyle/>
          <a:p>
            <a:r>
              <a:rPr lang="en-US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Dimensions</a:t>
            </a:r>
            <a:r>
              <a:rPr lang="uk-UA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6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200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mm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*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75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mm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*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45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mm</a:t>
            </a:r>
          </a:p>
          <a:p>
            <a:r>
              <a:rPr lang="en-US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Weight</a:t>
            </a:r>
            <a:r>
              <a:rPr lang="uk-UA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6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600" b="1" dirty="0"/>
              <a:t>3 </a:t>
            </a:r>
            <a:r>
              <a:rPr lang="en-US" sz="2600" b="1" dirty="0" smtClean="0"/>
              <a:t>kilograms</a:t>
            </a:r>
          </a:p>
          <a:p>
            <a:r>
              <a:rPr lang="en-US" sz="2600" u="sng" dirty="0" smtClean="0"/>
              <a:t>Cost</a:t>
            </a:r>
            <a:r>
              <a:rPr lang="uk-UA" sz="2600" u="sng" dirty="0" smtClean="0"/>
              <a:t>:</a:t>
            </a:r>
            <a:endParaRPr lang="en-US" sz="2600" u="sng" dirty="0"/>
          </a:p>
          <a:p>
            <a:r>
              <a:rPr lang="en-US" sz="2600" b="1" dirty="0"/>
              <a:t>500 euros</a:t>
            </a:r>
          </a:p>
          <a:p>
            <a:pPr lvl="0"/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3528392" cy="3744416"/>
          </a:xfrm>
        </p:spPr>
        <p:txBody>
          <a:bodyPr/>
          <a:lstStyle/>
          <a:p>
            <a:r>
              <a:rPr lang="en-US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Dimensions</a:t>
            </a:r>
            <a:r>
              <a:rPr lang="uk-UA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600" u="sng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450</a:t>
            </a:r>
            <a:r>
              <a:rPr lang="ru-RU" sz="2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mm 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*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169 mm </a:t>
            </a:r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* </a:t>
            </a:r>
            <a:r>
              <a:rPr lang="en-US" sz="2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103 </a:t>
            </a:r>
            <a:r>
              <a:rPr lang="en-US" sz="2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mm</a:t>
            </a:r>
          </a:p>
          <a:p>
            <a:r>
              <a:rPr lang="en-US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Weight</a:t>
            </a:r>
            <a:r>
              <a:rPr lang="uk-UA" sz="26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600" u="sng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600" b="1" dirty="0"/>
              <a:t>6 </a:t>
            </a:r>
            <a:r>
              <a:rPr lang="en-US" sz="2600" b="1" dirty="0" smtClean="0"/>
              <a:t>kilograms</a:t>
            </a:r>
          </a:p>
          <a:p>
            <a:r>
              <a:rPr lang="en-US" sz="2600" u="sng" dirty="0" smtClean="0"/>
              <a:t>Cost</a:t>
            </a:r>
            <a:r>
              <a:rPr lang="uk-UA" sz="2600" u="sng" dirty="0" smtClean="0"/>
              <a:t>:</a:t>
            </a:r>
            <a:endParaRPr lang="en-US" sz="2600" b="1" u="sng" dirty="0" smtClean="0"/>
          </a:p>
          <a:p>
            <a:r>
              <a:rPr lang="en-US" sz="2600" b="1" dirty="0"/>
              <a:t>1000 </a:t>
            </a:r>
            <a:r>
              <a:rPr lang="en-US" sz="2600" b="1" dirty="0" smtClean="0"/>
              <a:t>euros</a:t>
            </a:r>
            <a:endParaRPr lang="en-US" sz="2600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Anna\Desktop\знак европы22 - х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36521" cy="65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na\Desktop\мини знак европы22 - х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297"/>
            <a:ext cx="4804653" cy="65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06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20081"/>
          </a:xfrm>
        </p:spPr>
        <p:txBody>
          <a:bodyPr/>
          <a:lstStyle/>
          <a:p>
            <a:r>
              <a:rPr lang="en-US" sz="4000" dirty="0" smtClean="0"/>
              <a:t>Manufacturer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572" y="1053784"/>
            <a:ext cx="7848872" cy="352839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manufacturer</a:t>
            </a:r>
            <a:r>
              <a:rPr lang="ru-RU" dirty="0" smtClean="0"/>
              <a:t> </a:t>
            </a:r>
            <a:r>
              <a:rPr lang="en-US" dirty="0" smtClean="0"/>
              <a:t>of the new Europe </a:t>
            </a:r>
            <a:r>
              <a:rPr lang="en-US" dirty="0"/>
              <a:t>Prize is the creative workshop of the </a:t>
            </a:r>
            <a:r>
              <a:rPr lang="en-US" dirty="0" err="1" smtClean="0"/>
              <a:t>Kharkiv</a:t>
            </a:r>
            <a:r>
              <a:rPr lang="en-US" dirty="0" smtClean="0"/>
              <a:t> </a:t>
            </a:r>
            <a:r>
              <a:rPr lang="en-US" dirty="0"/>
              <a:t>artist and sculptor </a:t>
            </a:r>
            <a:r>
              <a:rPr lang="en-US" b="1" dirty="0" err="1"/>
              <a:t>Katib</a:t>
            </a:r>
            <a:r>
              <a:rPr lang="en-US" b="1" dirty="0"/>
              <a:t> </a:t>
            </a:r>
            <a:r>
              <a:rPr lang="en-US" b="1" dirty="0" err="1"/>
              <a:t>Mamedov</a:t>
            </a:r>
            <a:r>
              <a:rPr lang="en-US" b="1" dirty="0"/>
              <a:t>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katibmamedov.com/</a:t>
            </a:r>
            <a:endParaRPr lang="en-US" sz="20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ru-RU" b="1" dirty="0"/>
          </a:p>
        </p:txBody>
      </p:sp>
      <p:pic>
        <p:nvPicPr>
          <p:cNvPr id="7170" name="Picture 2" descr="C:\Users\Anna\Desktop\фото презентация\Sut-i-forma-bronza-1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5922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nna\Desktop\фото презентация\Plamja-bronza-2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4405"/>
            <a:ext cx="2144200" cy="21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nna\Desktop\фото презентация\Jejforija-bronza-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30" y="4413386"/>
            <a:ext cx="2285218" cy="22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nna\Desktop\фото презентация\mamedov_book_block_FINAL-29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8493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nna\Desktop\фото презентация\Plastika-bronza-2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9" y="4589748"/>
            <a:ext cx="22682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na\Desktop\фото презентация\Jefiopija-bronza-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084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70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5" y="620688"/>
            <a:ext cx="4032449" cy="7474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Protective </a:t>
            </a:r>
            <a:r>
              <a:rPr lang="en-US" sz="3600" dirty="0" smtClean="0"/>
              <a:t>Case</a:t>
            </a:r>
            <a:r>
              <a:rPr lang="ru-RU" sz="3600" dirty="0"/>
              <a:t> </a:t>
            </a:r>
          </a:p>
        </p:txBody>
      </p:sp>
      <p:pic>
        <p:nvPicPr>
          <p:cNvPr id="11267" name="Picture 3" descr="C:\Users\Anna\Desktop\Безымянный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9" y="1772816"/>
            <a:ext cx="53308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nna\Desktop\3д модель чех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66" y="3528417"/>
            <a:ext cx="2913318" cy="28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nna\Desktop\вид сверху чехо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28" y="404900"/>
            <a:ext cx="2304256" cy="31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2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80" y="3782371"/>
            <a:ext cx="2448272" cy="278618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Dimensions</a:t>
            </a:r>
            <a:r>
              <a:rPr lang="uk-UA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000" u="sng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b="1" dirty="0"/>
              <a:t>270 mm </a:t>
            </a:r>
            <a:r>
              <a:rPr lang="en-US" sz="2000" dirty="0"/>
              <a:t>* </a:t>
            </a:r>
            <a:r>
              <a:rPr lang="en-US" sz="2000" b="1" dirty="0"/>
              <a:t>145 mm </a:t>
            </a:r>
            <a:r>
              <a:rPr lang="en-US" sz="2000" dirty="0"/>
              <a:t>* </a:t>
            </a:r>
            <a:r>
              <a:rPr lang="en-US" sz="2000" b="1" dirty="0"/>
              <a:t>115 mm</a:t>
            </a:r>
            <a:endParaRPr lang="en-US" sz="20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Weight</a:t>
            </a:r>
            <a:r>
              <a:rPr lang="uk-UA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000" u="sng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b="1" dirty="0"/>
              <a:t>600 grams</a:t>
            </a:r>
          </a:p>
          <a:p>
            <a:r>
              <a:rPr lang="en-US" sz="2000" u="sng" dirty="0" smtClean="0"/>
              <a:t>Cost</a:t>
            </a:r>
            <a:r>
              <a:rPr lang="uk-UA" sz="2000" u="sng" dirty="0"/>
              <a:t>:</a:t>
            </a:r>
            <a:endParaRPr lang="en-US" sz="2000" b="1" u="sng" dirty="0"/>
          </a:p>
          <a:p>
            <a:r>
              <a:rPr lang="en-US" sz="2000" b="1" dirty="0" smtClean="0"/>
              <a:t>20 </a:t>
            </a:r>
            <a:r>
              <a:rPr lang="en-US" sz="2000" b="1" dirty="0"/>
              <a:t>euros</a:t>
            </a:r>
            <a:endParaRPr lang="en-US" sz="2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547664" y="3808696"/>
            <a:ext cx="3096344" cy="3442009"/>
          </a:xfrm>
        </p:spPr>
        <p:txBody>
          <a:bodyPr/>
          <a:lstStyle/>
          <a:p>
            <a:r>
              <a:rPr lang="en-US" sz="2000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Dimensions</a:t>
            </a:r>
            <a:r>
              <a:rPr lang="uk-UA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000" u="sng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b="1" dirty="0"/>
              <a:t>520 mm </a:t>
            </a:r>
            <a:r>
              <a:rPr lang="en-US" sz="2000" dirty="0"/>
              <a:t>* </a:t>
            </a:r>
            <a:r>
              <a:rPr lang="en-US" sz="2000" b="1" dirty="0"/>
              <a:t>239 mm </a:t>
            </a:r>
            <a:r>
              <a:rPr lang="en-US" sz="2000" dirty="0"/>
              <a:t>* </a:t>
            </a:r>
            <a:r>
              <a:rPr lang="en-US" sz="2000" b="1" dirty="0"/>
              <a:t>173 </a:t>
            </a:r>
            <a:r>
              <a:rPr lang="en-US" sz="2000" b="1" dirty="0" smtClean="0"/>
              <a:t>mm</a:t>
            </a:r>
            <a:endParaRPr lang="en-US" sz="20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Weight</a:t>
            </a:r>
            <a:r>
              <a:rPr lang="uk-UA" sz="2000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en-US" sz="2000" u="sng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sz="2000" b="1" dirty="0" smtClean="0"/>
              <a:t>1 kilogram</a:t>
            </a:r>
            <a:endParaRPr lang="en-US" sz="2000" b="1" dirty="0"/>
          </a:p>
          <a:p>
            <a:r>
              <a:rPr lang="en-US" sz="2000" u="sng" dirty="0"/>
              <a:t>Cost</a:t>
            </a:r>
            <a:r>
              <a:rPr lang="uk-UA" sz="2000" u="sng" dirty="0"/>
              <a:t>:</a:t>
            </a:r>
            <a:endParaRPr lang="en-US" sz="2000" b="1" u="sng" dirty="0"/>
          </a:p>
          <a:p>
            <a:r>
              <a:rPr lang="en-US" sz="2000" b="1" dirty="0"/>
              <a:t>4</a:t>
            </a:r>
            <a:r>
              <a:rPr lang="en-US" sz="2000" b="1" dirty="0" smtClean="0"/>
              <a:t>0 </a:t>
            </a:r>
            <a:r>
              <a:rPr lang="en-US" sz="2000" b="1" dirty="0"/>
              <a:t>euros</a:t>
            </a:r>
            <a:endParaRPr lang="en-US" sz="2000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2520280" cy="34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2270175" cy="326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1140</TotalTime>
  <Words>286</Words>
  <Application>Microsoft Office PowerPoint</Application>
  <PresentationFormat>Экран (4:3)</PresentationFormat>
  <Paragraphs>57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Kharkiv, Ukraine</vt:lpstr>
      <vt:lpstr>Concept</vt:lpstr>
      <vt:lpstr>Main components</vt:lpstr>
      <vt:lpstr>Materials</vt:lpstr>
      <vt:lpstr>Europe Prize                        Mini Europe Prize</vt:lpstr>
      <vt:lpstr>Презентация PowerPoint</vt:lpstr>
      <vt:lpstr>Manufacturer</vt:lpstr>
      <vt:lpstr>Protective Case 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 Windows</cp:lastModifiedBy>
  <cp:revision>76</cp:revision>
  <dcterms:created xsi:type="dcterms:W3CDTF">2019-06-12T05:31:36Z</dcterms:created>
  <dcterms:modified xsi:type="dcterms:W3CDTF">2019-06-21T13:48:20Z</dcterms:modified>
</cp:coreProperties>
</file>